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79" r:id="rId2"/>
    <p:sldId id="265" r:id="rId3"/>
    <p:sldId id="257" r:id="rId4"/>
    <p:sldId id="267" r:id="rId5"/>
    <p:sldId id="286" r:id="rId6"/>
    <p:sldId id="271" r:id="rId7"/>
    <p:sldId id="264" r:id="rId8"/>
    <p:sldId id="272" r:id="rId9"/>
    <p:sldId id="259" r:id="rId10"/>
    <p:sldId id="285" r:id="rId11"/>
    <p:sldId id="273" r:id="rId12"/>
    <p:sldId id="274" r:id="rId13"/>
    <p:sldId id="277" r:id="rId14"/>
    <p:sldId id="268" r:id="rId15"/>
    <p:sldId id="276" r:id="rId16"/>
    <p:sldId id="281" r:id="rId17"/>
    <p:sldId id="280" r:id="rId18"/>
    <p:sldId id="282" r:id="rId19"/>
    <p:sldId id="283" r:id="rId20"/>
    <p:sldId id="284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CC3399"/>
    <a:srgbClr val="A92784"/>
    <a:srgbClr val="26CC1E"/>
    <a:srgbClr val="180211"/>
    <a:srgbClr val="1A00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39" autoAdjust="0"/>
    <p:restoredTop sz="94660"/>
  </p:normalViewPr>
  <p:slideViewPr>
    <p:cSldViewPr>
      <p:cViewPr varScale="1">
        <p:scale>
          <a:sx n="82" d="100"/>
          <a:sy n="82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B1044-61D9-473A-8A13-969C66C811E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3E869-D038-4AEB-8F09-5BFF25A16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CA2C1-A32A-4175-8025-7301FC580C0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5\LESSION%202\Chapter_2.wav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editing  Powerpoint class 5\Image\Cover_5.jpg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1752600" y="76200"/>
            <a:ext cx="5715000" cy="612674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530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c£-Is\</a:t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5600" b="1" dirty="0" err="1">
                <a:solidFill>
                  <a:srgbClr val="FF0000"/>
                </a:solidFill>
                <a:latin typeface="ML-Aathira" pitchFamily="82" charset="0"/>
              </a:rPr>
              <a:t>Im¯n</a:t>
            </a:r>
            <a:r>
              <a:rPr lang="en-US" sz="5600" b="1" dirty="0">
                <a:solidFill>
                  <a:srgbClr val="FF0000"/>
                </a:solidFill>
                <a:latin typeface="ML-Aathira" pitchFamily="82" charset="0"/>
              </a:rPr>
              <a:t>-cp¶ P\w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/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3300" b="1" dirty="0" err="1">
                <a:effectLst/>
                <a:latin typeface="ML-Aathira" pitchFamily="82" charset="0"/>
              </a:rPr>
              <a:t>kotdm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ae-_mÀ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k`-bpsS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hnizmk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br>
              <a:rPr lang="en-US" sz="3300" b="1" dirty="0">
                <a:effectLst/>
                <a:latin typeface="ML-Aathira" pitchFamily="82" charset="0"/>
              </a:rPr>
            </a:br>
            <a:r>
              <a:rPr lang="en-US" sz="3300" b="1" dirty="0">
                <a:effectLst/>
                <a:latin typeface="ML-Aathira" pitchFamily="82" charset="0"/>
              </a:rPr>
              <a:t>]</a:t>
            </a:r>
            <a:r>
              <a:rPr lang="en-US" sz="3300" b="1" dirty="0" err="1">
                <a:effectLst/>
                <a:latin typeface="ML-Aathira" pitchFamily="82" charset="0"/>
              </a:rPr>
              <a:t>cn</a:t>
            </a:r>
            <a:r>
              <a:rPr lang="en-US" sz="3300" b="1" dirty="0">
                <a:effectLst/>
                <a:latin typeface="ML-Aathira" pitchFamily="82" charset="0"/>
              </a:rPr>
              <a:t>-</a:t>
            </a:r>
            <a:r>
              <a:rPr lang="en-US" sz="3300" b="1" dirty="0" err="1">
                <a:effectLst/>
                <a:latin typeface="ML-Aathira" pitchFamily="82" charset="0"/>
              </a:rPr>
              <a:t>io</a:t>
            </a:r>
            <a:r>
              <a:rPr lang="en-US" sz="3300" b="1" dirty="0">
                <a:effectLst/>
                <a:latin typeface="ML-Aathira" pitchFamily="82" charset="0"/>
              </a:rPr>
              <a:t>-e\ ]</a:t>
            </a:r>
            <a:r>
              <a:rPr lang="en-US" sz="3300" b="1" dirty="0" err="1">
                <a:effectLst/>
                <a:latin typeface="ML-Aathira" pitchFamily="82" charset="0"/>
              </a:rPr>
              <a:t>mTm</a:t>
            </a:r>
            <a:r>
              <a:rPr lang="en-US" sz="3300" b="1" dirty="0">
                <a:effectLst/>
                <a:latin typeface="ML-Aathira" pitchFamily="82" charset="0"/>
              </a:rPr>
              <a:t>-hen.</a:t>
            </a: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0" y="-304800"/>
            <a:ext cx="9144000" cy="65532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06" y="6"/>
              </a:cxn>
              <a:cxn ang="0">
                <a:pos x="206" y="19"/>
              </a:cxn>
              <a:cxn ang="0">
                <a:pos x="102" y="15"/>
              </a:cxn>
              <a:cxn ang="0">
                <a:pos x="0" y="150"/>
              </a:cxn>
              <a:cxn ang="0">
                <a:pos x="0" y="6"/>
              </a:cxn>
            </a:cxnLst>
            <a:rect l="0" t="0" r="r" b="b"/>
            <a:pathLst>
              <a:path w="206" h="150">
                <a:moveTo>
                  <a:pt x="0" y="6"/>
                </a:moveTo>
                <a:lnTo>
                  <a:pt x="206" y="6"/>
                </a:lnTo>
                <a:lnTo>
                  <a:pt x="206" y="19"/>
                </a:lnTo>
                <a:cubicBezTo>
                  <a:pt x="149" y="36"/>
                  <a:pt x="126" y="19"/>
                  <a:pt x="102" y="15"/>
                </a:cubicBezTo>
                <a:cubicBezTo>
                  <a:pt x="25" y="0"/>
                  <a:pt x="2" y="73"/>
                  <a:pt x="0" y="150"/>
                </a:cubicBezTo>
                <a:lnTo>
                  <a:pt x="0" y="6"/>
                </a:lnTo>
                <a:close/>
              </a:path>
            </a:pathLst>
          </a:cu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7620000" y="4343400"/>
            <a:ext cx="1524000" cy="1219200"/>
          </a:xfrm>
          <a:prstGeom prst="flowChartDela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5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914400"/>
          </a:xfrm>
        </p:spPr>
        <p:txBody>
          <a:bodyPr>
            <a:normAutofit/>
          </a:bodyPr>
          <a:lstStyle/>
          <a:p>
            <a:pPr algn="ctr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5400" b="1" dirty="0">
                <a:solidFill>
                  <a:srgbClr val="FF0000"/>
                </a:solidFill>
                <a:latin typeface="ML-Aathira" pitchFamily="82" charset="0"/>
              </a:rPr>
              <a:t>A{_m-l-¯</a:t>
            </a:r>
            <a:r>
              <a:rPr lang="en-US" sz="5400" b="1" dirty="0" err="1">
                <a:solidFill>
                  <a:srgbClr val="FF0000"/>
                </a:solidFill>
                <a:latin typeface="ML-Aathira" pitchFamily="82" charset="0"/>
              </a:rPr>
              <a:t>nsâ</a:t>
            </a:r>
            <a:r>
              <a:rPr lang="en-US" sz="5400" b="1" dirty="0">
                <a:solidFill>
                  <a:srgbClr val="FF0000"/>
                </a:solidFill>
                <a:latin typeface="ML-Aathira" pitchFamily="82" charset="0"/>
              </a:rPr>
              <a:t> _en</a:t>
            </a:r>
            <a:endParaRPr lang="en-US" sz="5400" dirty="0">
              <a:solidFill>
                <a:srgbClr val="FF0000"/>
              </a:solidFill>
              <a:latin typeface="ML-Aathira" pitchFamily="82" charset="0"/>
            </a:endParaRPr>
          </a:p>
        </p:txBody>
      </p:sp>
      <p:pic>
        <p:nvPicPr>
          <p:cNvPr id="5" name="Picture 2" descr="C:\Users\poulose\Desktop\abraham-and-the-sacrifice-of-isaac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1095375" y="1759527"/>
            <a:ext cx="6905625" cy="5022273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0" y="228600"/>
            <a:ext cx="9144000" cy="2895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65000"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hgn-bnÂ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h¨v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Ck-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lm¡v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tNmZn¨p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: </a:t>
            </a:r>
          </a:p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65000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"\½psS ]¡Â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Xobpw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hnd-Ip-ap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-­-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tÃm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F¶mÂ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Zl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-\-_-en-¡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pÅ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IpªmSv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FhnsS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?' </a:t>
            </a:r>
          </a:p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65000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A{_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mlw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adp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-]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Sn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]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dªp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: </a:t>
            </a:r>
          </a:p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65000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"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Ipªm-Sns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\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ssZhw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Xcpw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'.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L-Aathira" pitchFamily="8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505200"/>
            <a:ext cx="9144000" cy="2971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65000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Ck-lm-¡ns\ _en-I-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gn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-¡p-hm³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Hcp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-¡-§Ä ]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qÀ¯nbm¡n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A{_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mlw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I¯n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FSp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-¯-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t¸mÄ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ssZh-Zq-X³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65000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A{_m-l-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t¯mSv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]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dªp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: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65000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"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Ip«n-bpsS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taÂ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ssIh-bv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¡-cp-Xv. \o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ssZhs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¯ `b-s¸-Sp-¶p-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sh¶v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 F\n-¡n-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t¸mÄ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Dd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-¸m-bn.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Imc-Ww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, \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nsâ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 GI]p{Xs\ F\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n¡p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 Xcm³ \o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aSn-Im-Wn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-¨n-Ã'.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 b="2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828800"/>
            <a:ext cx="8686800" cy="441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65000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P\-X-I-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fpsS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 ]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nXmhv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L-Aathira" pitchFamily="82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65000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CC1E"/>
                </a:solidFill>
                <a:effectLst/>
                <a:uLnTx/>
                <a:uFillTx/>
                <a:latin typeface="ML-Aathira" pitchFamily="82" charset="0"/>
              </a:rPr>
              <a:t>"\o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6CC1E"/>
                </a:solidFill>
                <a:effectLst/>
                <a:uLnTx/>
                <a:uFillTx/>
                <a:latin typeface="ML-Aathira" pitchFamily="82" charset="0"/>
              </a:rPr>
              <a:t>Fsâ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CC1E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6CC1E"/>
                </a:solidFill>
                <a:effectLst/>
                <a:uLnTx/>
                <a:uFillTx/>
                <a:latin typeface="ML-Aathira" pitchFamily="82" charset="0"/>
              </a:rPr>
              <a:t>hm¡v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CC1E"/>
                </a:solidFill>
                <a:effectLst/>
                <a:uLnTx/>
                <a:uFillTx/>
                <a:latin typeface="ML-Aathira" pitchFamily="82" charset="0"/>
              </a:rPr>
              <a:t> A\p-k-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6CC1E"/>
                </a:solidFill>
                <a:effectLst/>
                <a:uLnTx/>
                <a:uFillTx/>
                <a:latin typeface="ML-Aathira" pitchFamily="82" charset="0"/>
              </a:rPr>
              <a:t>cn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CC1E"/>
                </a:solidFill>
                <a:effectLst/>
                <a:uLnTx/>
                <a:uFillTx/>
                <a:latin typeface="ML-Aathira" pitchFamily="82" charset="0"/>
              </a:rPr>
              <a:t>-¨-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6CC1E"/>
                </a:solidFill>
                <a:effectLst/>
                <a:uLnTx/>
                <a:uFillTx/>
                <a:latin typeface="ML-Aathira" pitchFamily="82" charset="0"/>
              </a:rPr>
              <a:t>Xp-sIm­v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CC1E"/>
                </a:solidFill>
                <a:effectLst/>
                <a:uLnTx/>
                <a:uFillTx/>
                <a:latin typeface="ML-Aathira" pitchFamily="82" charset="0"/>
              </a:rPr>
              <a:t> \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6CC1E"/>
                </a:solidFill>
                <a:effectLst/>
                <a:uLnTx/>
                <a:uFillTx/>
                <a:latin typeface="ML-Aathira" pitchFamily="82" charset="0"/>
              </a:rPr>
              <a:t>nsâ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CC1E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6CC1E"/>
                </a:solidFill>
                <a:effectLst/>
                <a:uLnTx/>
                <a:uFillTx/>
                <a:latin typeface="ML-Aathira" pitchFamily="82" charset="0"/>
              </a:rPr>
              <a:t>k´-Xn-bn-eqsS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CC1E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6CC1E"/>
                </a:solidFill>
                <a:effectLst/>
                <a:uLnTx/>
                <a:uFillTx/>
                <a:latin typeface="ML-Aathira" pitchFamily="82" charset="0"/>
              </a:rPr>
              <a:t>temI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CC1E"/>
                </a:solidFill>
                <a:effectLst/>
                <a:uLnTx/>
                <a:uFillTx/>
                <a:latin typeface="ML-Aathira" pitchFamily="82" charset="0"/>
              </a:rPr>
              <a:t>-¯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6CC1E"/>
                </a:solidFill>
                <a:effectLst/>
                <a:uLnTx/>
                <a:uFillTx/>
                <a:latin typeface="ML-Aathira" pitchFamily="82" charset="0"/>
              </a:rPr>
              <a:t>nse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CC1E"/>
                </a:solidFill>
                <a:effectLst/>
                <a:uLnTx/>
                <a:uFillTx/>
                <a:latin typeface="ML-Aathira" pitchFamily="82" charset="0"/>
              </a:rPr>
              <a:t> P\-X-I-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6CC1E"/>
                </a:solidFill>
                <a:effectLst/>
                <a:uLnTx/>
                <a:uFillTx/>
                <a:latin typeface="ML-Aathira" pitchFamily="82" charset="0"/>
              </a:rPr>
              <a:t>sfÃmw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CC1E"/>
                </a:solidFill>
                <a:effectLst/>
                <a:uLnTx/>
                <a:uFillTx/>
                <a:latin typeface="ML-Aathira" pitchFamily="82" charset="0"/>
              </a:rPr>
              <a:t> A\p-{K-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6CC1E"/>
                </a:solidFill>
                <a:effectLst/>
                <a:uLnTx/>
                <a:uFillTx/>
                <a:latin typeface="ML-Aathira" pitchFamily="82" charset="0"/>
              </a:rPr>
              <a:t>ln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CC1E"/>
                </a:solidFill>
                <a:effectLst/>
                <a:uLnTx/>
                <a:uFillTx/>
                <a:latin typeface="ML-Aathira" pitchFamily="82" charset="0"/>
              </a:rPr>
              <a:t>-¡-s¸-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6CC1E"/>
                </a:solidFill>
                <a:effectLst/>
                <a:uLnTx/>
                <a:uFillTx/>
                <a:latin typeface="ML-Aathira" pitchFamily="82" charset="0"/>
              </a:rPr>
              <a:t>Spw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CC1E"/>
                </a:solidFill>
                <a:effectLst/>
                <a:uLnTx/>
                <a:uFillTx/>
                <a:latin typeface="ML-Aathira" pitchFamily="82" charset="0"/>
              </a:rPr>
              <a:t>'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CC1E"/>
                </a:solidFill>
                <a:effectLst/>
                <a:uLnTx/>
                <a:uFillTx/>
                <a:latin typeface="ML-Aathira" pitchFamily="82" charset="0"/>
              </a:rPr>
              <a:t>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65000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hnizm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-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kn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-I-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fpsS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 ]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nXmhv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L-Aathira" pitchFamily="82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65000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	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ssZh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-¯n-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epÅ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icn-bmb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hnizmkw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\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nan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-¯-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amWv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A{_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mlw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hnizm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kn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-I-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fpsS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]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nXmhv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F¶ ]Z-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hn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bn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te¡v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DbÀ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¶-Xv.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65000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	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ssZh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-¯n-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epÅ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ASn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bp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-d¨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hnizmkw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hm¡nepw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{]hr-¯n-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bnepw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{]I-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Sn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-¸n-¡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Ww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1066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A{_</a:t>
            </a:r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mlw</a:t>
            </a:r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 Ck-lm-¡n\p ]</a:t>
            </a:r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Icw</a:t>
            </a:r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apÄs</a:t>
            </a:r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¨-</a:t>
            </a:r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Sn</a:t>
            </a:r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-</a:t>
            </a:r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IÄ¡n</a:t>
            </a:r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-S-</a:t>
            </a:r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bnÂ</a:t>
            </a:r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n¶p</a:t>
            </a:r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In«nb</a:t>
            </a:r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ap«m-Sns</a:t>
            </a:r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\ _en-</a:t>
            </a:r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bÀ¸n¨p</a:t>
            </a:r>
            <a:r>
              <a:rPr lang="en-US" sz="4000" dirty="0">
                <a:solidFill>
                  <a:srgbClr val="002060"/>
                </a:solidFill>
                <a:latin typeface="ML-Aathira" pitchFamily="82" charset="0"/>
              </a:rPr>
              <a:t>.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516948436_8c3792eab2.jpg"/>
          <p:cNvPicPr>
            <a:picLocks noChangeAspect="1"/>
          </p:cNvPicPr>
          <p:nvPr/>
        </p:nvPicPr>
        <p:blipFill>
          <a:blip r:embed="rId2"/>
          <a:srcRect b="2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16002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371600" y="2438400"/>
            <a:ext cx="6400800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just"/>
            <a:endParaRPr lang="en-US" sz="4000" b="1" dirty="0">
              <a:solidFill>
                <a:srgbClr val="C00000"/>
              </a:solidFill>
              <a:latin typeface="ML-Aathira" pitchFamily="82" charset="0"/>
            </a:endParaRPr>
          </a:p>
          <a:p>
            <a:pPr algn="just"/>
            <a:r>
              <a:rPr lang="en-US" sz="3200" b="1" dirty="0" err="1">
                <a:latin typeface="ML-Aathira" pitchFamily="82" charset="0"/>
              </a:rPr>
              <a:t>IÀ¯mhv</a:t>
            </a:r>
            <a:r>
              <a:rPr lang="en-US" sz="3200" b="1" dirty="0">
                <a:latin typeface="ML-Aathira" pitchFamily="82" charset="0"/>
              </a:rPr>
              <a:t> F{</a:t>
            </a:r>
            <a:r>
              <a:rPr lang="en-US" sz="3200" b="1" dirty="0" err="1">
                <a:latin typeface="ML-Aathira" pitchFamily="82" charset="0"/>
              </a:rPr>
              <a:t>Xtbm</a:t>
            </a:r>
            <a:r>
              <a:rPr lang="en-US" sz="3200" b="1" dirty="0">
                <a:latin typeface="ML-Aathira" pitchFamily="82" charset="0"/>
              </a:rPr>
              <a:t> \</a:t>
            </a:r>
            <a:r>
              <a:rPr lang="en-US" sz="3200" b="1" dirty="0" err="1">
                <a:latin typeface="ML-Aathira" pitchFamily="82" charset="0"/>
              </a:rPr>
              <a:t>Ãh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msW¶v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cpNn¨dn</a:t>
            </a:r>
            <a:r>
              <a:rPr lang="en-US" sz="3200" b="1" dirty="0">
                <a:latin typeface="ML-Aathira" pitchFamily="82" charset="0"/>
              </a:rPr>
              <a:t>--bphn³, </a:t>
            </a:r>
            <a:r>
              <a:rPr lang="en-US" sz="3200" b="1" dirty="0" err="1">
                <a:latin typeface="ML-Aathira" pitchFamily="82" charset="0"/>
              </a:rPr>
              <a:t>AhnSps</a:t>
            </a:r>
            <a:r>
              <a:rPr lang="en-US" sz="3200" b="1" dirty="0">
                <a:latin typeface="ML-Aathira" pitchFamily="82" charset="0"/>
              </a:rPr>
              <a:t>¯  B{ibn¡p¶h³ `mKyhm³.</a:t>
            </a:r>
          </a:p>
        </p:txBody>
      </p:sp>
      <p:pic>
        <p:nvPicPr>
          <p:cNvPr id="7" name="Picture 2" descr="C:\Users\user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609600"/>
            <a:ext cx="1617286" cy="196131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pter_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2209800"/>
            <a:ext cx="304800" cy="304800"/>
          </a:xfrm>
          <a:prstGeom prst="rect">
            <a:avLst/>
          </a:prstGeom>
        </p:spPr>
      </p:pic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4"/>
          <a:srcRect b="2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angels_song-cropped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609600" y="685800"/>
            <a:ext cx="1819181" cy="2590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2743200" y="457200"/>
            <a:ext cx="5486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mSmw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P\XIÄ </a:t>
            </a:r>
            <a:r>
              <a:rPr lang="en-US" sz="2200" b="1" dirty="0" err="1">
                <a:latin typeface="ML-Aathira" pitchFamily="82" charset="0"/>
              </a:rPr>
              <a:t>hmgv¯pw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XmX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nXm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PnXam</a:t>
            </a:r>
            <a:r>
              <a:rPr lang="en-US" sz="2200" b="1" dirty="0">
                <a:latin typeface="ML-Aathira" pitchFamily="82" charset="0"/>
              </a:rPr>
              <a:t>\k\ma{_</a:t>
            </a:r>
            <a:r>
              <a:rPr lang="en-US" sz="2200" b="1" dirty="0" err="1">
                <a:latin typeface="ML-Aathira" pitchFamily="82" charset="0"/>
              </a:rPr>
              <a:t>mlw</a:t>
            </a:r>
            <a:r>
              <a:rPr lang="en-US" sz="2200" b="1" dirty="0">
                <a:latin typeface="ML-Aathira" pitchFamily="82" charset="0"/>
              </a:rPr>
              <a:t>!</a:t>
            </a:r>
          </a:p>
          <a:p>
            <a:r>
              <a:rPr lang="en-US" sz="2200" b="1" dirty="0" err="1">
                <a:latin typeface="ML-Aathira" pitchFamily="82" charset="0"/>
              </a:rPr>
              <a:t>lKmdnÂ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n¶nkvamtbÂ</a:t>
            </a:r>
            <a:r>
              <a:rPr lang="en-US" sz="2200" b="1" dirty="0">
                <a:latin typeface="ML-Aathira" pitchFamily="82" charset="0"/>
              </a:rPr>
              <a:t>,</a:t>
            </a:r>
          </a:p>
          <a:p>
            <a:r>
              <a:rPr lang="en-US" sz="2200" b="1" dirty="0" err="1">
                <a:latin typeface="ML-Aathira" pitchFamily="82" charset="0"/>
              </a:rPr>
              <a:t>kmdmbnÂ</a:t>
            </a:r>
            <a:r>
              <a:rPr lang="en-US" sz="2200" b="1" dirty="0">
                <a:latin typeface="ML-Aathira" pitchFamily="82" charset="0"/>
              </a:rPr>
              <a:t> \</a:t>
            </a:r>
            <a:r>
              <a:rPr lang="en-US" sz="2200" b="1" dirty="0" err="1">
                <a:latin typeface="ML-Aathira" pitchFamily="82" charset="0"/>
              </a:rPr>
              <a:t>n¶nklm¡pw</a:t>
            </a:r>
            <a:r>
              <a:rPr lang="en-US" sz="2200" b="1" dirty="0">
                <a:latin typeface="ML-Aathira" pitchFamily="82" charset="0"/>
              </a:rPr>
              <a:t> ...... ......</a:t>
            </a: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XmXI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nct</a:t>
            </a:r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mÂ</a:t>
            </a:r>
            <a:r>
              <a:rPr lang="en-US" sz="2200" b="1" dirty="0">
                <a:latin typeface="ML-Aathira" pitchFamily="82" charset="0"/>
              </a:rPr>
              <a:t> KK\¯</a:t>
            </a:r>
            <a:r>
              <a:rPr lang="en-US" sz="2200" b="1" dirty="0" err="1">
                <a:latin typeface="ML-Aathira" pitchFamily="82" charset="0"/>
              </a:rPr>
              <a:t>nÂ</a:t>
            </a:r>
            <a:r>
              <a:rPr lang="en-US" sz="2200" b="1" dirty="0">
                <a:latin typeface="ML-Aathira" pitchFamily="82" charset="0"/>
              </a:rPr>
              <a:t>,</a:t>
            </a: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Xotcmt¯m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a¬XcnIÄt</a:t>
            </a:r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mÂ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Xeapdb</a:t>
            </a:r>
            <a:r>
              <a:rPr lang="en-US" sz="2200" b="1" dirty="0">
                <a:latin typeface="ML-Aathira" pitchFamily="82" charset="0"/>
              </a:rPr>
              <a:t>\h[</a:t>
            </a:r>
            <a:r>
              <a:rPr lang="en-US" sz="2200" b="1" dirty="0" err="1">
                <a:latin typeface="ML-Aathira" pitchFamily="82" charset="0"/>
              </a:rPr>
              <a:t>nbh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nhnsS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Xcpsa¶oizc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hmKvZm</a:t>
            </a:r>
            <a:r>
              <a:rPr lang="en-US" sz="2200" b="1" dirty="0">
                <a:latin typeface="ML-Aathira" pitchFamily="82" charset="0"/>
              </a:rPr>
              <a:t>\w!</a:t>
            </a:r>
          </a:p>
          <a:p>
            <a:r>
              <a:rPr lang="en-US" sz="2200" b="1" dirty="0" err="1">
                <a:latin typeface="ML-Aathira" pitchFamily="82" charset="0"/>
              </a:rPr>
              <a:t>Hcp</a:t>
            </a:r>
            <a:r>
              <a:rPr lang="en-US" sz="2200" b="1" dirty="0">
                <a:latin typeface="ML-Aathira" pitchFamily="82" charset="0"/>
              </a:rPr>
              <a:t> \</a:t>
            </a:r>
            <a:r>
              <a:rPr lang="en-US" sz="2200" b="1" dirty="0" err="1">
                <a:latin typeface="ML-Aathira" pitchFamily="82" charset="0"/>
              </a:rPr>
              <a:t>mÄ</a:t>
            </a:r>
            <a:r>
              <a:rPr lang="en-US" sz="2200" b="1" dirty="0">
                <a:latin typeface="ML-Aathira" pitchFamily="82" charset="0"/>
              </a:rPr>
              <a:t> _enbmbv¯³aIs\</a:t>
            </a:r>
          </a:p>
          <a:p>
            <a:r>
              <a:rPr lang="en-US" sz="2200" b="1" dirty="0" err="1">
                <a:latin typeface="ML-Aathira" pitchFamily="82" charset="0"/>
              </a:rPr>
              <a:t>tamdnbKncnbnÂ</a:t>
            </a:r>
            <a:r>
              <a:rPr lang="en-US" sz="2200" b="1" dirty="0">
                <a:latin typeface="ML-Aathira" pitchFamily="82" charset="0"/>
              </a:rPr>
              <a:t> tlman¡m³</a:t>
            </a:r>
          </a:p>
          <a:p>
            <a:r>
              <a:rPr lang="en-US" sz="2200" b="1" dirty="0" err="1">
                <a:latin typeface="ML-Aathira" pitchFamily="82" charset="0"/>
              </a:rPr>
              <a:t>Acpfnb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ssZhw</a:t>
            </a:r>
            <a:r>
              <a:rPr lang="en-US" sz="2200" b="1" dirty="0">
                <a:latin typeface="ML-Aathira" pitchFamily="82" charset="0"/>
              </a:rPr>
              <a:t>, </a:t>
            </a:r>
            <a:r>
              <a:rPr lang="en-US" sz="2200" b="1" dirty="0" err="1">
                <a:latin typeface="ML-Aathira" pitchFamily="82" charset="0"/>
              </a:rPr>
              <a:t>Ir</a:t>
            </a:r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bmte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Ahs\ </a:t>
            </a:r>
            <a:r>
              <a:rPr lang="en-US" sz="2200" b="1" dirty="0" err="1">
                <a:latin typeface="ML-Aathira" pitchFamily="82" charset="0"/>
              </a:rPr>
              <a:t>tamNn¨hkm</a:t>
            </a:r>
            <a:r>
              <a:rPr lang="en-US" sz="2200" b="1" dirty="0">
                <a:latin typeface="ML-Aathira" pitchFamily="82" charset="0"/>
              </a:rPr>
              <a:t>\w.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3400" y="1447801"/>
            <a:ext cx="8001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hnhcn¡mw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200" b="1" dirty="0">
                <a:latin typeface="ML-Aathira" pitchFamily="82" charset="0"/>
              </a:rPr>
              <a:t>A{_</a:t>
            </a:r>
            <a:r>
              <a:rPr lang="en-US" sz="3200" b="1" dirty="0" err="1">
                <a:latin typeface="ML-Aathira" pitchFamily="82" charset="0"/>
              </a:rPr>
              <a:t>mlw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Cklm¡ns</a:t>
            </a:r>
            <a:r>
              <a:rPr lang="en-US" sz="3200" b="1" dirty="0">
                <a:latin typeface="ML-Aathira" pitchFamily="82" charset="0"/>
              </a:rPr>
              <a:t>\ _</a:t>
            </a:r>
            <a:r>
              <a:rPr lang="en-US" sz="3200" b="1" dirty="0" err="1">
                <a:latin typeface="ML-Aathira" pitchFamily="82" charset="0"/>
              </a:rPr>
              <a:t>enIgn¡ms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mcp§nb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kw`hw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hnhcn¡pI</a:t>
            </a:r>
            <a:endParaRPr lang="en-US" sz="3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47800" y="990600"/>
            <a:ext cx="6324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hgnIm«m³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Hcp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XncphN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200" b="1" dirty="0">
                <a:latin typeface="ML-Aathira" pitchFamily="82" charset="0"/>
              </a:rPr>
              <a:t>A{_</a:t>
            </a:r>
            <a:r>
              <a:rPr lang="en-US" sz="3200" b="1" dirty="0" err="1">
                <a:latin typeface="ML-Aathira" pitchFamily="82" charset="0"/>
              </a:rPr>
              <a:t>mlw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IÀ¯mhnÂ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hnizkn¨p</a:t>
            </a:r>
            <a:r>
              <a:rPr lang="en-US" sz="3200" b="1" dirty="0">
                <a:latin typeface="ML-Aathira" pitchFamily="82" charset="0"/>
              </a:rPr>
              <a:t>. </a:t>
            </a:r>
            <a:r>
              <a:rPr lang="en-US" sz="3200" b="1" dirty="0" err="1">
                <a:latin typeface="ML-Aathira" pitchFamily="82" charset="0"/>
              </a:rPr>
              <a:t>AhnSp¶v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AXv</a:t>
            </a:r>
            <a:r>
              <a:rPr lang="en-US" sz="3200" b="1" dirty="0">
                <a:latin typeface="ML-Aathira" pitchFamily="82" charset="0"/>
              </a:rPr>
              <a:t> Ah\v \</a:t>
            </a:r>
            <a:r>
              <a:rPr lang="en-US" sz="3200" b="1" dirty="0" err="1">
                <a:latin typeface="ML-Aathira" pitchFamily="82" charset="0"/>
              </a:rPr>
              <a:t>nXoIcWambn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IW¡m¡n</a:t>
            </a:r>
            <a:endParaRPr lang="en-US" sz="3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5800" y="1981200"/>
            <a:ext cx="7772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Fsâ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Xocpam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algn="ctr"/>
            <a:r>
              <a:rPr lang="en-US" sz="3200" b="1" dirty="0">
                <a:latin typeface="ML-Aathira" pitchFamily="82" charset="0"/>
              </a:rPr>
              <a:t>A{_</a:t>
            </a:r>
            <a:r>
              <a:rPr lang="en-US" sz="3200" b="1" dirty="0" err="1">
                <a:latin typeface="ML-Aathira" pitchFamily="82" charset="0"/>
              </a:rPr>
              <a:t>mls¯t¸mse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Rm</a:t>
            </a:r>
            <a:r>
              <a:rPr lang="en-US" sz="3200" b="1" dirty="0">
                <a:latin typeface="ML-Aathira" pitchFamily="82" charset="0"/>
              </a:rPr>
              <a:t>\pw </a:t>
            </a:r>
            <a:r>
              <a:rPr lang="en-US" sz="3200" b="1" dirty="0" err="1">
                <a:latin typeface="ML-Aathira" pitchFamily="82" charset="0"/>
              </a:rPr>
              <a:t>ssZh¯nÂ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hnizkn¨psIm­v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AhnSps</a:t>
            </a:r>
            <a:r>
              <a:rPr lang="en-US" sz="3200" b="1" dirty="0">
                <a:latin typeface="ML-Aathira" pitchFamily="82" charset="0"/>
              </a:rPr>
              <a:t>¯ </a:t>
            </a:r>
            <a:r>
              <a:rPr lang="en-US" sz="3200" b="1" dirty="0" err="1">
                <a:latin typeface="ML-Aathira" pitchFamily="82" charset="0"/>
              </a:rPr>
              <a:t>Iev</a:t>
            </a:r>
            <a:r>
              <a:rPr lang="en-US" sz="3200" b="1" dirty="0">
                <a:latin typeface="ML-Aathira" pitchFamily="82" charset="0"/>
              </a:rPr>
              <a:t>]\IÄ A\</a:t>
            </a:r>
            <a:r>
              <a:rPr lang="en-US" sz="3200" b="1" dirty="0" err="1">
                <a:latin typeface="ML-Aathira" pitchFamily="82" charset="0"/>
              </a:rPr>
              <a:t>pkcn¨p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Pohn¡pw</a:t>
            </a:r>
            <a:endParaRPr lang="en-US" sz="3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718334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t_m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[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y§Ä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	</a:t>
            </a:r>
          </a:p>
          <a:p>
            <a:pPr algn="just"/>
            <a:r>
              <a:rPr lang="en-US" sz="20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000" b="1" dirty="0" err="1">
                <a:latin typeface="ML-Aathira" pitchFamily="82" charset="0"/>
              </a:rPr>
              <a:t>ssZh¯nÂ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hnizkn¡p¶hcpsS</a:t>
            </a:r>
            <a:r>
              <a:rPr lang="en-US" sz="3000" b="1" dirty="0">
                <a:latin typeface="ML-Aathira" pitchFamily="82" charset="0"/>
              </a:rPr>
              <a:t> 				</a:t>
            </a:r>
            <a:r>
              <a:rPr lang="en-US" sz="3000" b="1" dirty="0" err="1">
                <a:latin typeface="ML-Aathira" pitchFamily="82" charset="0"/>
              </a:rPr>
              <a:t>amXrIbmWv</a:t>
            </a:r>
            <a:r>
              <a:rPr lang="en-US" sz="3000" b="1" dirty="0">
                <a:latin typeface="ML-Aathira" pitchFamily="82" charset="0"/>
              </a:rPr>
              <a:t> A{_</a:t>
            </a:r>
            <a:r>
              <a:rPr lang="en-US" sz="3000" b="1" dirty="0" err="1">
                <a:latin typeface="ML-Aathira" pitchFamily="82" charset="0"/>
              </a:rPr>
              <a:t>mlw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pPr algn="just"/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000" b="1" dirty="0" err="1">
                <a:latin typeface="ML-Aathira" pitchFamily="82" charset="0"/>
              </a:rPr>
              <a:t>ssZh¯nsâ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hm¡p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hnizkn¨v</a:t>
            </a:r>
            <a:r>
              <a:rPr lang="en-US" sz="3000" b="1" dirty="0">
                <a:latin typeface="ML-Aathira" pitchFamily="82" charset="0"/>
              </a:rPr>
              <a:t> 				A\</a:t>
            </a:r>
            <a:r>
              <a:rPr lang="en-US" sz="3000" b="1" dirty="0" err="1">
                <a:latin typeface="ML-Aathira" pitchFamily="82" charset="0"/>
              </a:rPr>
              <a:t>pkcWw</a:t>
            </a:r>
            <a:r>
              <a:rPr lang="en-US" sz="3000" b="1" dirty="0">
                <a:latin typeface="ML-Aathira" pitchFamily="82" charset="0"/>
              </a:rPr>
              <a:t> 	]</a:t>
            </a:r>
            <a:r>
              <a:rPr lang="en-US" sz="3000" b="1" dirty="0" err="1">
                <a:latin typeface="ML-Aathira" pitchFamily="82" charset="0"/>
              </a:rPr>
              <a:t>men¨Xn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memWv</a:t>
            </a:r>
            <a:r>
              <a:rPr lang="en-US" sz="3000" b="1" dirty="0">
                <a:latin typeface="ML-Aathira" pitchFamily="82" charset="0"/>
              </a:rPr>
              <a:t> 				A{_</a:t>
            </a:r>
            <a:r>
              <a:rPr lang="en-US" sz="3000" b="1" dirty="0" err="1">
                <a:latin typeface="ML-Aathira" pitchFamily="82" charset="0"/>
              </a:rPr>
              <a:t>mlw</a:t>
            </a:r>
            <a:r>
              <a:rPr lang="en-US" sz="3000" b="1" dirty="0">
                <a:latin typeface="ML-Aathira" pitchFamily="82" charset="0"/>
              </a:rPr>
              <a:t> A\</a:t>
            </a:r>
            <a:r>
              <a:rPr lang="en-US" sz="3000" b="1" dirty="0" err="1">
                <a:latin typeface="ML-Aathira" pitchFamily="82" charset="0"/>
              </a:rPr>
              <a:t>pKrloX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mbXv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1219200"/>
            <a:ext cx="822960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at\m-`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mh§Ä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endParaRPr lang="en-US" sz="2500" b="1" dirty="0">
              <a:latin typeface="ML-Aathira" pitchFamily="82" charset="0"/>
            </a:endParaRPr>
          </a:p>
          <a:p>
            <a:pPr algn="just"/>
            <a:r>
              <a:rPr lang="en-US" sz="25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A{_</a:t>
            </a:r>
            <a:r>
              <a:rPr lang="en-US" sz="3000" b="1" dirty="0" err="1">
                <a:latin typeface="ML-Aathira" pitchFamily="82" charset="0"/>
              </a:rPr>
              <a:t>mls</a:t>
            </a:r>
            <a:r>
              <a:rPr lang="en-US" sz="3000" b="1" dirty="0">
                <a:latin typeface="ML-Aathira" pitchFamily="82" charset="0"/>
              </a:rPr>
              <a:t>¯ A\</a:t>
            </a:r>
            <a:r>
              <a:rPr lang="en-US" sz="3000" b="1" dirty="0" err="1">
                <a:latin typeface="ML-Aathira" pitchFamily="82" charset="0"/>
              </a:rPr>
              <a:t>pIcn</a:t>
            </a:r>
            <a:r>
              <a:rPr lang="en-US" sz="3000" b="1" dirty="0">
                <a:latin typeface="ML-Aathira" pitchFamily="82" charset="0"/>
              </a:rPr>
              <a:t>¨ \mw 				</a:t>
            </a:r>
            <a:r>
              <a:rPr lang="en-US" sz="3000" b="1" dirty="0" err="1">
                <a:latin typeface="ML-Aathira" pitchFamily="82" charset="0"/>
              </a:rPr>
              <a:t>hnizmk¯nÂ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Dd¸p</a:t>
            </a:r>
            <a:r>
              <a:rPr lang="en-US" sz="3000" b="1" dirty="0">
                <a:latin typeface="ML-Aathira" pitchFamily="82" charset="0"/>
              </a:rPr>
              <a:t> t\</a:t>
            </a:r>
            <a:r>
              <a:rPr lang="en-US" sz="3000" b="1" dirty="0" err="1">
                <a:latin typeface="ML-Aathira" pitchFamily="82" charset="0"/>
              </a:rPr>
              <a:t>tS­hcmWv</a:t>
            </a:r>
            <a:endParaRPr lang="en-US" sz="3000" b="1" dirty="0">
              <a:latin typeface="ML-Aathira" pitchFamily="82" charset="0"/>
            </a:endParaRP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000" b="1" dirty="0" err="1">
                <a:latin typeface="ML-Aathira" pitchFamily="82" charset="0"/>
              </a:rPr>
              <a:t>GXp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XnIqekmlNcy¯nepw</a:t>
            </a:r>
            <a:r>
              <a:rPr lang="en-US" sz="3000" b="1" dirty="0">
                <a:latin typeface="ML-Aathira" pitchFamily="82" charset="0"/>
              </a:rPr>
              <a:t> \mw 			</a:t>
            </a:r>
            <a:r>
              <a:rPr lang="en-US" sz="3000" b="1" dirty="0" err="1">
                <a:latin typeface="ML-Aathira" pitchFamily="82" charset="0"/>
              </a:rPr>
              <a:t>hnizmk¯nÂ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nesImtÅ­hcmWv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2000" dirty="0">
              <a:latin typeface="ML-Aathira" pitchFamily="82" charset="0"/>
            </a:endParaRPr>
          </a:p>
        </p:txBody>
      </p:sp>
      <p:pic>
        <p:nvPicPr>
          <p:cNvPr id="14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134802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A{_m-l-¯n-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sâ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hnfn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</a:p>
        </p:txBody>
      </p:sp>
      <p:pic>
        <p:nvPicPr>
          <p:cNvPr id="4" name="Picture 3" descr="Chapter2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914400" y="2514600"/>
            <a:ext cx="7334972" cy="42672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3800" y="282714"/>
            <a:ext cx="1676400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chemeClr val="bg1"/>
                </a:solidFill>
                <a:latin typeface="ML-Aathira" pitchFamily="82" charset="0"/>
              </a:rPr>
              <a:t>mTw</a:t>
            </a:r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 2</a:t>
            </a:r>
          </a:p>
        </p:txBody>
      </p:sp>
      <p:pic>
        <p:nvPicPr>
          <p:cNvPr id="11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362" y="404813"/>
            <a:ext cx="4694238" cy="119538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1600200"/>
            <a:ext cx="8001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ioe§Ä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r>
              <a:rPr lang="en-US" b="1" dirty="0">
                <a:latin typeface="ML-Aathira" pitchFamily="82" charset="0"/>
              </a:rPr>
              <a:t>	</a:t>
            </a:r>
          </a:p>
          <a:p>
            <a:pPr lvl="4"/>
            <a:r>
              <a:rPr lang="en-US" sz="3000" b="1" dirty="0">
                <a:latin typeface="ML-Aathira" pitchFamily="82" charset="0"/>
              </a:rPr>
              <a:t>*  	Rm³ </a:t>
            </a:r>
            <a:r>
              <a:rPr lang="en-US" sz="3000" b="1" dirty="0" err="1">
                <a:latin typeface="ML-Aathira" pitchFamily="82" charset="0"/>
              </a:rPr>
              <a:t>ssZh¯nÂ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hnizkn¨psIm­v</a:t>
            </a:r>
            <a:r>
              <a:rPr lang="en-US" sz="3000" b="1" dirty="0">
                <a:latin typeface="ML-Aathira" pitchFamily="82" charset="0"/>
              </a:rPr>
              <a:t> 	</a:t>
            </a:r>
            <a:r>
              <a:rPr lang="en-US" sz="3000" b="1" dirty="0" err="1">
                <a:latin typeface="ML-Aathira" pitchFamily="82" charset="0"/>
              </a:rPr>
              <a:t>AhnSps</a:t>
            </a:r>
            <a:r>
              <a:rPr lang="en-US" sz="3000" b="1" dirty="0">
                <a:latin typeface="ML-Aathira" pitchFamily="82" charset="0"/>
              </a:rPr>
              <a:t>¯ </a:t>
            </a:r>
            <a:r>
              <a:rPr lang="en-US" sz="3000" b="1" dirty="0" err="1">
                <a:latin typeface="ML-Aathira" pitchFamily="82" charset="0"/>
              </a:rPr>
              <a:t>Iev</a:t>
            </a:r>
            <a:r>
              <a:rPr lang="en-US" sz="3000" b="1" dirty="0">
                <a:latin typeface="ML-Aathira" pitchFamily="82" charset="0"/>
              </a:rPr>
              <a:t>]\IÄ A\</a:t>
            </a:r>
            <a:r>
              <a:rPr lang="en-US" sz="3000" b="1" dirty="0" err="1">
                <a:latin typeface="ML-Aathira" pitchFamily="82" charset="0"/>
              </a:rPr>
              <a:t>pkcn¡pw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vadafone\G_Multi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410200" cy="3657600"/>
          </a:xfrm>
          <a:prstGeom prst="rect">
            <a:avLst/>
          </a:prstGeom>
          <a:noFill/>
        </p:spPr>
      </p:pic>
      <p:pic>
        <p:nvPicPr>
          <p:cNvPr id="9" name="Picture 2" descr="C:\Users\user\Desktop\SMCC PHOTO\Candle-06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981200"/>
            <a:ext cx="1524000" cy="20714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2667000"/>
            <a:ext cx="330250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Thank</a:t>
            </a:r>
          </a:p>
          <a:p>
            <a:pPr algn="ctr"/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4" name="Picture 8" descr="mobile 0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66774">
            <a:off x="3962138" y="3504262"/>
            <a:ext cx="1257057" cy="9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239000" cy="4038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latin typeface="ML-Aathira" pitchFamily="82" charset="0"/>
              </a:rPr>
              <a:t>a\p-</a:t>
            </a:r>
            <a:r>
              <a:rPr lang="en-US" sz="3000" b="1" dirty="0" err="1">
                <a:latin typeface="ML-Aathira" pitchFamily="82" charset="0"/>
              </a:rPr>
              <a:t>jy</a:t>
            </a:r>
            <a:r>
              <a:rPr lang="en-US" sz="3000" b="1" dirty="0">
                <a:latin typeface="ML-Aathira" pitchFamily="82" charset="0"/>
              </a:rPr>
              <a:t>-c-£-</a:t>
            </a:r>
            <a:r>
              <a:rPr lang="en-US" sz="3000" b="1" dirty="0" err="1">
                <a:latin typeface="ML-Aathira" pitchFamily="82" charset="0"/>
              </a:rPr>
              <a:t>bv¡m-bpÅ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</a:t>
            </a:r>
            <a:r>
              <a:rPr lang="en-US" sz="3000" b="1" dirty="0">
                <a:latin typeface="ML-Aathira" pitchFamily="82" charset="0"/>
              </a:rPr>
              <a:t>-¯</a:t>
            </a:r>
            <a:r>
              <a:rPr lang="en-US" sz="3000" b="1" dirty="0" err="1">
                <a:latin typeface="ML-Aathira" pitchFamily="82" charset="0"/>
              </a:rPr>
              <a:t>nsâ</a:t>
            </a:r>
            <a:r>
              <a:rPr lang="en-US" sz="3000" b="1" dirty="0">
                <a:latin typeface="ML-Aathira" pitchFamily="82" charset="0"/>
              </a:rPr>
              <a:t> ]²-Xn-bnÂ {]</a:t>
            </a:r>
            <a:r>
              <a:rPr lang="en-US" sz="3000" b="1" dirty="0" err="1">
                <a:latin typeface="ML-Aathira" pitchFamily="82" charset="0"/>
              </a:rPr>
              <a:t>tXy</a:t>
            </a:r>
            <a:r>
              <a:rPr lang="en-US" sz="3000" b="1" dirty="0">
                <a:latin typeface="ML-Aathira" pitchFamily="82" charset="0"/>
              </a:rPr>
              <a:t>-I-</a:t>
            </a:r>
            <a:r>
              <a:rPr lang="en-US" sz="3000" b="1" dirty="0" err="1">
                <a:latin typeface="ML-Aathira" pitchFamily="82" charset="0"/>
              </a:rPr>
              <a:t>Øm</a:t>
            </a:r>
            <a:r>
              <a:rPr lang="en-US" sz="3000" b="1" dirty="0">
                <a:latin typeface="ML-Aathira" pitchFamily="82" charset="0"/>
              </a:rPr>
              <a:t>-\-</a:t>
            </a:r>
            <a:r>
              <a:rPr lang="en-US" sz="3000" b="1" dirty="0" err="1">
                <a:latin typeface="ML-Aathira" pitchFamily="82" charset="0"/>
              </a:rPr>
              <a:t>apÅ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hyàn-bmWv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A{_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mlw</a:t>
            </a:r>
            <a:endParaRPr lang="en-US" sz="3000" b="1" dirty="0">
              <a:solidFill>
                <a:srgbClr val="FF0000"/>
              </a:solidFill>
              <a:latin typeface="ML-Aathira" pitchFamily="82" charset="0"/>
            </a:endParaRP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endParaRPr lang="en-US" sz="3000" b="1" dirty="0">
              <a:latin typeface="ML-Aathira" pitchFamily="82" charset="0"/>
            </a:endParaRP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_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n.kn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. 19-þmw 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qäm</a:t>
            </a:r>
            <a:r>
              <a:rPr lang="en-US" sz="3000" b="1" dirty="0">
                <a:latin typeface="ML-Aathira" pitchFamily="82" charset="0"/>
              </a:rPr>
              <a:t>-­n-</a:t>
            </a:r>
            <a:r>
              <a:rPr lang="en-US" sz="3000" b="1" dirty="0" err="1">
                <a:latin typeface="ML-Aathira" pitchFamily="82" charset="0"/>
              </a:rPr>
              <a:t>emWv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At±lw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Pohn</a:t>
            </a:r>
            <a:r>
              <a:rPr lang="en-US" sz="3000" b="1" dirty="0">
                <a:latin typeface="ML-Aathira" pitchFamily="82" charset="0"/>
              </a:rPr>
              <a:t>-¨n-cp-¶-</a:t>
            </a:r>
            <a:r>
              <a:rPr lang="en-US" sz="3000" b="1" dirty="0" err="1">
                <a:latin typeface="ML-Aathira" pitchFamily="82" charset="0"/>
              </a:rPr>
              <a:t>X.v</a:t>
            </a:r>
            <a:endParaRPr lang="en-US" sz="3000" b="1" dirty="0">
              <a:latin typeface="ML-Aathira" pitchFamily="82" charset="0"/>
            </a:endParaRP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endParaRPr lang="en-US" sz="3000" b="1" dirty="0">
              <a:latin typeface="ML-Aathira" pitchFamily="82" charset="0"/>
            </a:endParaRP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3000" b="1" dirty="0">
                <a:latin typeface="ML-Aathira" pitchFamily="82" charset="0"/>
              </a:rPr>
              <a:t>P\\w </a:t>
            </a:r>
            <a:r>
              <a:rPr lang="en-US" sz="3000" b="1" dirty="0" err="1">
                <a:latin typeface="ML-Aathira" pitchFamily="82" charset="0"/>
              </a:rPr>
              <a:t>Z£nWsatkm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s¸m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t«m</a:t>
            </a:r>
            <a:r>
              <a:rPr lang="en-US" sz="3000" b="1" dirty="0">
                <a:latin typeface="ML-Aathira" pitchFamily="82" charset="0"/>
              </a:rPr>
              <a:t>-an-</a:t>
            </a:r>
            <a:r>
              <a:rPr lang="en-US" sz="3000" b="1" dirty="0" err="1">
                <a:latin typeface="ML-Aathira" pitchFamily="82" charset="0"/>
              </a:rPr>
              <a:t>bm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bnse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DuÀ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. </a:t>
            </a: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endParaRPr lang="en-US" sz="3000" b="1" dirty="0">
              <a:latin typeface="ML-Aathira" pitchFamily="82" charset="0"/>
            </a:endParaRP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A{_mw </a:t>
            </a:r>
            <a:r>
              <a:rPr lang="en-US" sz="3000" b="1" dirty="0" err="1">
                <a:latin typeface="ML-Aathira" pitchFamily="82" charset="0"/>
              </a:rPr>
              <a:t>F¶m-bn-cp¶p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BZys</a:t>
            </a:r>
            <a:r>
              <a:rPr lang="en-US" sz="3000" b="1" dirty="0">
                <a:latin typeface="ML-Aathira" pitchFamily="82" charset="0"/>
              </a:rPr>
              <a:t>¯ t]cv.</a:t>
            </a:r>
          </a:p>
        </p:txBody>
      </p:sp>
      <p:pic>
        <p:nvPicPr>
          <p:cNvPr id="9" name="Picture 2" descr="C:\Users\poulose\Desktop\New folder\vijnanabhavan\index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2229010" y="609600"/>
            <a:ext cx="1352390" cy="167640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38200" y="112091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A{_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mlw</a:t>
            </a:r>
            <a:endParaRPr lang="en-US" sz="4000" dirty="0">
              <a:latin typeface="ML-Aathira" pitchFamily="8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 b="277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858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ssZhw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hnfn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-¡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p¶p</a:t>
            </a:r>
            <a:endParaRPr lang="en-US" sz="4000" b="1" dirty="0">
              <a:solidFill>
                <a:srgbClr val="002060"/>
              </a:solidFill>
              <a:latin typeface="ML-Aathira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568708"/>
            <a:ext cx="8153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  <a:buNone/>
            </a:pPr>
            <a:r>
              <a:rPr lang="en-US" sz="2800" b="1" dirty="0">
                <a:latin typeface="ML-Aathira" pitchFamily="82" charset="0"/>
              </a:rPr>
              <a:t>	</a:t>
            </a:r>
            <a:r>
              <a:rPr lang="en-US" sz="2800" b="1" dirty="0" err="1">
                <a:latin typeface="ML-Aathira" pitchFamily="82" charset="0"/>
              </a:rPr>
              <a:t>lmcm</a:t>
            </a:r>
            <a:r>
              <a:rPr lang="en-US" sz="2800" b="1" dirty="0">
                <a:latin typeface="ML-Aathira" pitchFamily="82" charset="0"/>
              </a:rPr>
              <a:t>-\</a:t>
            </a:r>
            <a:r>
              <a:rPr lang="en-US" sz="2800" b="1" dirty="0" err="1">
                <a:latin typeface="ML-Aathira" pitchFamily="82" charset="0"/>
              </a:rPr>
              <a:t>nÂ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Xma-kn</a:t>
            </a:r>
            <a:r>
              <a:rPr lang="en-US" sz="2800" b="1" dirty="0">
                <a:latin typeface="ML-Aathira" pitchFamily="82" charset="0"/>
              </a:rPr>
              <a:t>-¡p¶ </a:t>
            </a:r>
            <a:r>
              <a:rPr lang="en-US" sz="2800" b="1" dirty="0" err="1">
                <a:latin typeface="ML-Aathira" pitchFamily="82" charset="0"/>
              </a:rPr>
              <a:t>Ime¯v</a:t>
            </a:r>
            <a:r>
              <a:rPr lang="en-US" sz="2800" b="1" dirty="0">
                <a:latin typeface="ML-Aathira" pitchFamily="82" charset="0"/>
              </a:rPr>
              <a:t> A{_m-an\p </a:t>
            </a:r>
            <a:r>
              <a:rPr lang="en-US" sz="2800" b="1" dirty="0" err="1">
                <a:latin typeface="ML-Aathira" pitchFamily="82" charset="0"/>
              </a:rPr>
              <a:t>ssZh</a:t>
            </a:r>
            <a:r>
              <a:rPr lang="en-US" sz="2800" b="1" dirty="0">
                <a:latin typeface="ML-Aathira" pitchFamily="82" charset="0"/>
              </a:rPr>
              <a:t>-¯</a:t>
            </a:r>
            <a:r>
              <a:rPr lang="en-US" sz="2800" b="1" dirty="0" err="1">
                <a:latin typeface="ML-Aathira" pitchFamily="82" charset="0"/>
              </a:rPr>
              <a:t>nÂ</a:t>
            </a:r>
            <a:r>
              <a:rPr lang="en-US" sz="2800" b="1" dirty="0">
                <a:latin typeface="ML-Aathira" pitchFamily="82" charset="0"/>
              </a:rPr>
              <a:t>\</a:t>
            </a:r>
            <a:r>
              <a:rPr lang="en-US" sz="2800" b="1" dirty="0" err="1">
                <a:latin typeface="ML-Aathira" pitchFamily="82" charset="0"/>
              </a:rPr>
              <a:t>n¶v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Hcp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hnfn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e`n</a:t>
            </a:r>
            <a:r>
              <a:rPr lang="en-US" sz="2800" b="1" dirty="0">
                <a:latin typeface="ML-Aathira" pitchFamily="82" charset="0"/>
              </a:rPr>
              <a:t>-¨p</a:t>
            </a:r>
            <a:r>
              <a:rPr lang="en-US" sz="2400" b="1" dirty="0">
                <a:latin typeface="ML-Aathira" pitchFamily="82" charset="0"/>
              </a:rPr>
              <a:t>. </a:t>
            </a:r>
          </a:p>
          <a:p>
            <a:pPr algn="ctr">
              <a:buClr>
                <a:schemeClr val="bg1"/>
              </a:buClr>
              <a:buNone/>
            </a:pP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	</a:t>
            </a:r>
          </a:p>
          <a:p>
            <a:pPr algn="just">
              <a:buClr>
                <a:schemeClr val="bg1"/>
              </a:buClr>
              <a:buNone/>
            </a:pP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	"\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nsâ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tZi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-s¯-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bpw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, _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Ôp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-¡-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sf-bpw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, ]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nXr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-`-h-\-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s¯bpw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hn«v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, Rm³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ImWn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-¨p-X-cp¶ \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m«n-te¡p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t]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mIp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-I. Rm³ \ns¶ hen-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sbmcp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P\-X-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bm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-¡pw. \ns¶ Rm³ A\p-{K-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ln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-¡pw. \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nsâ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t]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cv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Rm³ al-¯-c-am-¡pw. A§s\ \o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Hc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-\p-{K-l-am-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bn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cn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-¡pw. \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n¶n-eqsS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`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qap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-Js¯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hwi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-§-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sfÃmw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A\p-{K-lo-X-am-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Ipw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'.</a:t>
            </a:r>
            <a:r>
              <a:rPr lang="en-US" sz="32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2400" b="1" dirty="0">
                <a:latin typeface="ML-Aathira" pitchFamily="82" charset="0"/>
              </a:rPr>
              <a:t>(DÂ]-¯n 12:1-þ3)</a:t>
            </a:r>
          </a:p>
          <a:p>
            <a:pPr algn="just">
              <a:buClr>
                <a:schemeClr val="bg1"/>
              </a:buClr>
              <a:buNone/>
            </a:pPr>
            <a:r>
              <a:rPr lang="en-US" sz="2800" b="1" dirty="0">
                <a:latin typeface="ML-Aathira" pitchFamily="82" charset="0"/>
              </a:rPr>
              <a:t>	</a:t>
            </a:r>
            <a:endParaRPr lang="en-US" sz="3200" b="1" dirty="0">
              <a:solidFill>
                <a:srgbClr val="FF000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14400" y="1600200"/>
            <a:ext cx="73152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bg1"/>
              </a:buClr>
              <a:buNone/>
            </a:pPr>
            <a:r>
              <a:rPr lang="en-US" sz="3600" b="1" dirty="0">
                <a:latin typeface="ML-Aathira" pitchFamily="82" charset="0"/>
              </a:rPr>
              <a:t>75</a:t>
            </a:r>
            <a:r>
              <a:rPr lang="en-US" sz="3200" dirty="0">
                <a:latin typeface="ML-Aathira" pitchFamily="82" charset="0"/>
              </a:rPr>
              <a:t>-þmw </a:t>
            </a:r>
            <a:r>
              <a:rPr lang="en-US" sz="3200" dirty="0" err="1">
                <a:latin typeface="ML-Aathira" pitchFamily="82" charset="0"/>
              </a:rPr>
              <a:t>hb-ÊnÂ</a:t>
            </a:r>
            <a:r>
              <a:rPr lang="en-US" sz="3200" dirty="0">
                <a:latin typeface="ML-Aathira" pitchFamily="82" charset="0"/>
              </a:rPr>
              <a:t> </a:t>
            </a:r>
            <a:r>
              <a:rPr lang="en-US" sz="3200" dirty="0" err="1">
                <a:latin typeface="ML-Aathira" pitchFamily="82" charset="0"/>
              </a:rPr>
              <a:t>Im</a:t>
            </a:r>
            <a:r>
              <a:rPr lang="en-US" sz="3200" dirty="0">
                <a:latin typeface="ML-Aathira" pitchFamily="82" charset="0"/>
              </a:rPr>
              <a:t>\m³tZ-i¯p </a:t>
            </a:r>
            <a:r>
              <a:rPr lang="en-US" sz="3200" dirty="0" err="1">
                <a:latin typeface="ML-Aathira" pitchFamily="82" charset="0"/>
              </a:rPr>
              <a:t>sjt</a:t>
            </a:r>
            <a:r>
              <a:rPr lang="en-US" sz="3200" dirty="0">
                <a:latin typeface="ML-Aathira" pitchFamily="82" charset="0"/>
              </a:rPr>
              <a:t>¡-</a:t>
            </a:r>
            <a:r>
              <a:rPr lang="en-US" sz="3200" dirty="0" err="1">
                <a:latin typeface="ML-Aathira" pitchFamily="82" charset="0"/>
              </a:rPr>
              <a:t>anÂ</a:t>
            </a:r>
            <a:r>
              <a:rPr lang="en-US" sz="3200" dirty="0">
                <a:latin typeface="ML-Aathira" pitchFamily="82" charset="0"/>
              </a:rPr>
              <a:t> </a:t>
            </a:r>
            <a:r>
              <a:rPr lang="en-US" sz="3200" dirty="0" err="1">
                <a:latin typeface="ML-Aathira" pitchFamily="82" charset="0"/>
              </a:rPr>
              <a:t>h¨p</a:t>
            </a:r>
            <a:r>
              <a:rPr lang="en-US" sz="3200" dirty="0">
                <a:latin typeface="ML-Aathira" pitchFamily="82" charset="0"/>
              </a:rPr>
              <a:t> </a:t>
            </a:r>
            <a:r>
              <a:rPr lang="en-US" sz="3200" dirty="0" err="1">
                <a:latin typeface="ML-Aathira" pitchFamily="82" charset="0"/>
              </a:rPr>
              <a:t>IÀ¯mhv</a:t>
            </a:r>
            <a:r>
              <a:rPr lang="en-US" sz="3200" dirty="0">
                <a:latin typeface="ML-Aathira" pitchFamily="82" charset="0"/>
              </a:rPr>
              <a:t> A{_m-an-t\</a:t>
            </a:r>
            <a:r>
              <a:rPr lang="en-US" sz="3200" dirty="0" err="1">
                <a:latin typeface="ML-Aathira" pitchFamily="82" charset="0"/>
              </a:rPr>
              <a:t>mSv</a:t>
            </a:r>
            <a:r>
              <a:rPr lang="en-US" sz="3200" dirty="0">
                <a:latin typeface="ML-Aathira" pitchFamily="82" charset="0"/>
              </a:rPr>
              <a:t> </a:t>
            </a:r>
            <a:r>
              <a:rPr lang="en-US" sz="3200" dirty="0" err="1">
                <a:latin typeface="ML-Aathira" pitchFamily="82" charset="0"/>
              </a:rPr>
              <a:t>Acp</a:t>
            </a:r>
            <a:r>
              <a:rPr lang="en-US" sz="3200" dirty="0">
                <a:latin typeface="ML-Aathira" pitchFamily="82" charset="0"/>
              </a:rPr>
              <a:t>-fn-</a:t>
            </a:r>
            <a:r>
              <a:rPr lang="en-US" sz="3200" dirty="0" err="1">
                <a:latin typeface="ML-Aathira" pitchFamily="82" charset="0"/>
              </a:rPr>
              <a:t>sNbvXp</a:t>
            </a:r>
            <a:r>
              <a:rPr lang="en-US" sz="3200" dirty="0">
                <a:latin typeface="ML-Aathira" pitchFamily="82" charset="0"/>
              </a:rPr>
              <a:t>: </a:t>
            </a:r>
          </a:p>
          <a:p>
            <a:pPr algn="ctr">
              <a:buClr>
                <a:schemeClr val="bg1"/>
              </a:buClr>
              <a:buNone/>
            </a:pP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>
              <a:buClr>
                <a:schemeClr val="bg1"/>
              </a:buClr>
              <a:buNone/>
            </a:pP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"Cu 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mSp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nsâ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k´-Xn-IÄ¡p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</a:p>
          <a:p>
            <a:pPr algn="ctr">
              <a:buClr>
                <a:schemeClr val="bg1"/>
              </a:buClr>
              <a:buNone/>
            </a:pP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Rm³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sImSp¡pw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'.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715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hapt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600200"/>
            <a:ext cx="7010400" cy="52578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52400" y="585281"/>
            <a:ext cx="89154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5500" b="1" dirty="0" err="1">
                <a:solidFill>
                  <a:srgbClr val="FF0000"/>
                </a:solidFill>
                <a:latin typeface="ML-Aathira" pitchFamily="82" charset="0"/>
              </a:rPr>
              <a:t>ssZh¯nsâ</a:t>
            </a:r>
            <a:r>
              <a:rPr lang="en-US" sz="5500" b="1" dirty="0">
                <a:solidFill>
                  <a:srgbClr val="FF0000"/>
                </a:solidFill>
                <a:latin typeface="ML-Aathira" pitchFamily="82" charset="0"/>
              </a:rPr>
              <a:t>  DS¼Sn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>
              <a:buClrTx/>
              <a:buNone/>
            </a:pP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ssZh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-w A{_-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lman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\p 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ÂInb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hmKvZm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  <a:endParaRPr lang="en-US" sz="4000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09600" y="1828800"/>
            <a:ext cx="8077200" cy="3810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65000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A{_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mlw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\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nch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[n P\-X-I-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fpsS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]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nXm-hm-bn-cn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-¡pw.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65000"/>
              <a:buAutoNum type="arabicPeriod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L-Aathira" pitchFamily="82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65000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A{_m-l-¯n\pw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k´-Xn-IÄ¡pw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ssZh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-hp-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ambn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{]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tXyI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_Ô-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ap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-­m-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bn-cn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-¡pw.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65000"/>
              <a:buAutoNum type="arabicPeriod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L-Aathira" pitchFamily="82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65000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A{_m-l-¯n\pw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k´-Xn-IÄ¡pw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Im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\m³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tZiw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apgp-h³ Ah-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Im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ambn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\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evIpw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L-Aathira" pitchFamily="8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0" y="914400"/>
            <a:ext cx="91440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5000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Ck-lm-¡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nsâ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 P\\w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L-Aathira" pitchFamily="8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81200" y="2971800"/>
            <a:ext cx="5181600" cy="2819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5000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	hr²-\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mb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A{_m-l-¯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\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n¶p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kmdm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KÀ`w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[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cn¨v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Hcp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]p{Xs\ {]k-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hn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--¨p.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aI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\v </a:t>
            </a: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5000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Ck-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lm¡v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F¶p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5000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t]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cn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-«p. (DÂ]¯n 21:1þ3)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L-Aathir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057400"/>
            <a:ext cx="7467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ssZhw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A{_m-l-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t¯mSv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Acp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-fn-s¨-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bvXp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. </a:t>
            </a:r>
            <a:endParaRPr lang="en-US" sz="3500" dirty="0">
              <a:latin typeface="ML-Aathira" pitchFamily="8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685800"/>
            <a:ext cx="7239000" cy="1752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65000"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Hcn¡Â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ssZhw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A{_m-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ls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¯ ]co-£n-¡p-hm-³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Xocpam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\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n¨p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65000"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AhnSp¶v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C{]-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Imcw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Iev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]n-¨p: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L-Aathira" pitchFamily="8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95800" y="5791200"/>
            <a:ext cx="28194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L-Aathira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2514600"/>
            <a:ext cx="624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A92784"/>
                </a:solidFill>
                <a:latin typeface="ML-Aathira" pitchFamily="82" charset="0"/>
              </a:rPr>
              <a:t>	"\o </a:t>
            </a:r>
            <a:r>
              <a:rPr lang="en-US" sz="3200" b="1" dirty="0" err="1">
                <a:solidFill>
                  <a:srgbClr val="A92784"/>
                </a:solidFill>
                <a:latin typeface="ML-Aathira" pitchFamily="82" charset="0"/>
              </a:rPr>
              <a:t>kvt</a:t>
            </a:r>
            <a:r>
              <a:rPr lang="en-US" sz="3200" b="1" dirty="0">
                <a:solidFill>
                  <a:srgbClr val="A92784"/>
                </a:solidFill>
                <a:latin typeface="ML-Aathira" pitchFamily="82" charset="0"/>
              </a:rPr>
              <a:t>\</a:t>
            </a:r>
            <a:r>
              <a:rPr lang="en-US" sz="3200" b="1" dirty="0" err="1">
                <a:solidFill>
                  <a:srgbClr val="A92784"/>
                </a:solidFill>
                <a:latin typeface="ML-Aathira" pitchFamily="82" charset="0"/>
              </a:rPr>
              <a:t>ln¡p</a:t>
            </a:r>
            <a:r>
              <a:rPr lang="en-US" sz="3200" b="1" dirty="0">
                <a:solidFill>
                  <a:srgbClr val="A92784"/>
                </a:solidFill>
                <a:latin typeface="ML-Aathira" pitchFamily="82" charset="0"/>
              </a:rPr>
              <a:t>¶ \</a:t>
            </a:r>
            <a:r>
              <a:rPr lang="en-US" sz="3200" b="1" dirty="0" err="1">
                <a:solidFill>
                  <a:srgbClr val="A92784"/>
                </a:solidFill>
                <a:latin typeface="ML-Aathira" pitchFamily="82" charset="0"/>
              </a:rPr>
              <a:t>nsâ</a:t>
            </a:r>
            <a:r>
              <a:rPr lang="en-US" sz="3200" b="1" dirty="0">
                <a:solidFill>
                  <a:srgbClr val="A92784"/>
                </a:solidFill>
                <a:latin typeface="ML-Aathira" pitchFamily="82" charset="0"/>
              </a:rPr>
              <a:t> GIaI³  </a:t>
            </a:r>
            <a:r>
              <a:rPr lang="en-US" sz="3200" b="1" dirty="0" err="1">
                <a:solidFill>
                  <a:srgbClr val="A92784"/>
                </a:solidFill>
                <a:latin typeface="ML-Aathira" pitchFamily="82" charset="0"/>
              </a:rPr>
              <a:t>Cklm¡ns</a:t>
            </a:r>
            <a:r>
              <a:rPr lang="en-US" sz="3200" b="1" dirty="0">
                <a:solidFill>
                  <a:srgbClr val="A92784"/>
                </a:solidFill>
                <a:latin typeface="ML-Aathira" pitchFamily="82" charset="0"/>
              </a:rPr>
              <a:t>\</a:t>
            </a:r>
            <a:r>
              <a:rPr lang="en-US" sz="3200" b="1" dirty="0" err="1">
                <a:solidFill>
                  <a:srgbClr val="A92784"/>
                </a:solidFill>
                <a:latin typeface="ML-Aathira" pitchFamily="82" charset="0"/>
              </a:rPr>
              <a:t>bpw</a:t>
            </a:r>
            <a:r>
              <a:rPr lang="en-US" sz="3200" b="1" dirty="0">
                <a:solidFill>
                  <a:srgbClr val="A92784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A92784"/>
                </a:solidFill>
                <a:latin typeface="ML-Aathira" pitchFamily="82" charset="0"/>
              </a:rPr>
              <a:t>Iq«ns¡m­p</a:t>
            </a:r>
            <a:r>
              <a:rPr lang="en-US" sz="3200" b="1" dirty="0">
                <a:solidFill>
                  <a:srgbClr val="A92784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A92784"/>
                </a:solidFill>
                <a:latin typeface="ML-Aathira" pitchFamily="82" charset="0"/>
              </a:rPr>
              <a:t>tamdnbm</a:t>
            </a:r>
            <a:r>
              <a:rPr lang="en-US" sz="3200" b="1" dirty="0">
                <a:solidFill>
                  <a:srgbClr val="A92784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A92784"/>
                </a:solidFill>
                <a:latin typeface="ML-Aathira" pitchFamily="82" charset="0"/>
              </a:rPr>
              <a:t>tZit</a:t>
            </a:r>
            <a:r>
              <a:rPr lang="en-US" sz="3200" b="1" dirty="0">
                <a:solidFill>
                  <a:srgbClr val="A92784"/>
                </a:solidFill>
                <a:latin typeface="ML-Aathira" pitchFamily="82" charset="0"/>
              </a:rPr>
              <a:t>¯¡p t]</a:t>
            </a:r>
            <a:r>
              <a:rPr lang="en-US" sz="3200" b="1" dirty="0" err="1">
                <a:solidFill>
                  <a:srgbClr val="A92784"/>
                </a:solidFill>
                <a:latin typeface="ML-Aathira" pitchFamily="82" charset="0"/>
              </a:rPr>
              <a:t>mhpI</a:t>
            </a:r>
            <a:r>
              <a:rPr lang="en-US" sz="3200" b="1" dirty="0">
                <a:solidFill>
                  <a:srgbClr val="A92784"/>
                </a:solidFill>
                <a:latin typeface="ML-Aathira" pitchFamily="82" charset="0"/>
              </a:rPr>
              <a:t>. </a:t>
            </a:r>
            <a:r>
              <a:rPr lang="en-US" sz="3200" b="1" dirty="0" err="1">
                <a:solidFill>
                  <a:srgbClr val="A92784"/>
                </a:solidFill>
                <a:latin typeface="ML-Aathira" pitchFamily="82" charset="0"/>
              </a:rPr>
              <a:t>AhnsS</a:t>
            </a:r>
            <a:r>
              <a:rPr lang="en-US" sz="3200" b="1" dirty="0">
                <a:solidFill>
                  <a:srgbClr val="A92784"/>
                </a:solidFill>
                <a:latin typeface="ML-Aathira" pitchFamily="82" charset="0"/>
              </a:rPr>
              <a:t> Rm³ </a:t>
            </a:r>
            <a:r>
              <a:rPr lang="en-US" sz="3200" b="1" dirty="0" err="1">
                <a:solidFill>
                  <a:srgbClr val="A92784"/>
                </a:solidFill>
                <a:latin typeface="ML-Aathira" pitchFamily="82" charset="0"/>
              </a:rPr>
              <a:t>ImWn¨pXcp</a:t>
            </a:r>
            <a:r>
              <a:rPr lang="en-US" sz="3200" b="1" dirty="0">
                <a:solidFill>
                  <a:srgbClr val="A92784"/>
                </a:solidFill>
                <a:latin typeface="ML-Aathira" pitchFamily="82" charset="0"/>
              </a:rPr>
              <a:t>¶ </a:t>
            </a:r>
            <a:r>
              <a:rPr lang="en-US" sz="3200" b="1" dirty="0" err="1">
                <a:solidFill>
                  <a:srgbClr val="A92784"/>
                </a:solidFill>
                <a:latin typeface="ML-Aathira" pitchFamily="82" charset="0"/>
              </a:rPr>
              <a:t>aeapIfnÂ</a:t>
            </a:r>
            <a:r>
              <a:rPr lang="en-US" sz="3200" b="1" dirty="0">
                <a:solidFill>
                  <a:srgbClr val="A92784"/>
                </a:solidFill>
                <a:latin typeface="ML-Aathira" pitchFamily="82" charset="0"/>
              </a:rPr>
              <a:t> \o Ahs\ F\</a:t>
            </a:r>
            <a:r>
              <a:rPr lang="en-US" sz="3200" b="1" dirty="0" err="1">
                <a:solidFill>
                  <a:srgbClr val="A92784"/>
                </a:solidFill>
                <a:latin typeface="ML-Aathira" pitchFamily="82" charset="0"/>
              </a:rPr>
              <a:t>n¡v</a:t>
            </a:r>
            <a:r>
              <a:rPr lang="en-US" sz="3200" b="1" dirty="0">
                <a:solidFill>
                  <a:srgbClr val="A92784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A92784"/>
                </a:solidFill>
                <a:latin typeface="ML-Aathira" pitchFamily="82" charset="0"/>
              </a:rPr>
              <a:t>Hcp</a:t>
            </a:r>
            <a:r>
              <a:rPr lang="en-US" sz="3200" b="1" dirty="0">
                <a:solidFill>
                  <a:srgbClr val="A92784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A92784"/>
                </a:solidFill>
                <a:latin typeface="ML-Aathira" pitchFamily="82" charset="0"/>
              </a:rPr>
              <a:t>Zl</a:t>
            </a:r>
            <a:r>
              <a:rPr lang="en-US" sz="3200" b="1" dirty="0">
                <a:solidFill>
                  <a:srgbClr val="A92784"/>
                </a:solidFill>
                <a:latin typeface="ML-Aathira" pitchFamily="82" charset="0"/>
              </a:rPr>
              <a:t>\_</a:t>
            </a:r>
            <a:r>
              <a:rPr lang="en-US" sz="3200" b="1" dirty="0" err="1">
                <a:solidFill>
                  <a:srgbClr val="A92784"/>
                </a:solidFill>
                <a:latin typeface="ML-Aathira" pitchFamily="82" charset="0"/>
              </a:rPr>
              <a:t>enbmbn</a:t>
            </a:r>
            <a:r>
              <a:rPr lang="en-US" sz="3200" b="1" dirty="0">
                <a:solidFill>
                  <a:srgbClr val="A92784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A92784"/>
                </a:solidFill>
                <a:latin typeface="ML-Aathira" pitchFamily="82" charset="0"/>
              </a:rPr>
              <a:t>AÀ¸n¡Ww</a:t>
            </a:r>
            <a:r>
              <a:rPr lang="en-US" sz="3200" b="1" dirty="0">
                <a:solidFill>
                  <a:srgbClr val="A92784"/>
                </a:solidFill>
                <a:latin typeface="ML-Aathira" pitchFamily="82" charset="0"/>
              </a:rPr>
              <a:t>'.   </a:t>
            </a:r>
            <a:r>
              <a:rPr lang="en-US" sz="3200" b="1" dirty="0">
                <a:latin typeface="ML-Aathira" pitchFamily="82" charset="0"/>
              </a:rPr>
              <a:t>				</a:t>
            </a:r>
            <a:r>
              <a:rPr lang="en-US" sz="3200" b="1" dirty="0">
                <a:solidFill>
                  <a:srgbClr val="CC3399"/>
                </a:solidFill>
                <a:latin typeface="ML-Aathira" pitchFamily="82" charset="0"/>
              </a:rPr>
              <a:t>(DÂ]¯n 22: 2)</a:t>
            </a:r>
            <a:endParaRPr lang="en-US" sz="3200" dirty="0">
              <a:solidFill>
                <a:srgbClr val="CC3399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</TotalTime>
  <Words>413</Words>
  <Application>Microsoft Office PowerPoint</Application>
  <PresentationFormat>On-screen Show (4:3)</PresentationFormat>
  <Paragraphs>91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c£-Is\ Im¯n-cp¶ P\w kotdm ae-_mÀ k`-bpsS hnizmk  ]cn-io-e\ ]mTm-hen.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c£I\mb ssZhw</dc:title>
  <dc:creator>Administrator</dc:creator>
  <cp:lastModifiedBy>Administrator</cp:lastModifiedBy>
  <cp:revision>217</cp:revision>
  <dcterms:created xsi:type="dcterms:W3CDTF">2012-01-18T04:19:31Z</dcterms:created>
  <dcterms:modified xsi:type="dcterms:W3CDTF">2013-10-30T08:38:40Z</dcterms:modified>
</cp:coreProperties>
</file>